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(ES),Mykonos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Jean de Monts (FR),Palavas les Flots (FR),Le Barcarès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(FR),Le Barcarès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Zermatt (CH),Chamonix (FR),Saalbach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(FR),Flachau (AT),Garmisch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Gstaad (CH),Kitzbuhel (AT),Megève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(DO),Barbade (BB),Sainte Lucie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(LC),Barbade (BB),Guadeloupe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(LC),Guadeloupe (GP),Saint Martin (ile d Amérique du nord) (MF)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(GB),Roma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Madrid (ES),Prague (CZ),Roma (IT)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Republique Dominicaine (DO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Barbade (B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États-Unis Sainte Luci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États-Unis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trimestrielle États-Unis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1571"/>
          </a:xfrm>
          <a:prstGeom prst="rect">
            <a:avLst/>
          </a:prstGeom>
        </p:spPr>
      </p:pic>
      <p:pic>
        <p:nvPicPr>
          <p:cNvPr id="7" name="Picture 6" descr="Evolution trimestrielle États-Unis Roma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États-Unis Madrid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États-Unis Barcelon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États-Unis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États-Unis Amalfi (I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États-Unis Mykonos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États-Unis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États-Unis Ibiz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Zermatt (CH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États-Uni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États-Unis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Verbier (CH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Sankt Anton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Saalbach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82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